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37.png"/><Relationship Id="rId18" Type="http://schemas.microsoft.com/office/2007/relationships/hdphoto" Target="../media/hdphoto22.wdp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microsoft.com/office/2007/relationships/hdphoto" Target="../media/hdphoto19.wdp"/><Relationship Id="rId17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microsoft.com/office/2007/relationships/hdphoto" Target="../media/hdphoto21.wdp"/><Relationship Id="rId20" Type="http://schemas.microsoft.com/office/2007/relationships/hdphoto" Target="../media/hdphoto2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36.png"/><Relationship Id="rId24" Type="http://schemas.openxmlformats.org/officeDocument/2006/relationships/slide" Target="slide12.xml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microsoft.com/office/2007/relationships/hdphoto" Target="../media/hdphoto18.wdp"/><Relationship Id="rId19" Type="http://schemas.openxmlformats.org/officeDocument/2006/relationships/image" Target="../media/image40.png"/><Relationship Id="rId4" Type="http://schemas.microsoft.com/office/2007/relationships/hdphoto" Target="../media/hdphoto15.wdp"/><Relationship Id="rId9" Type="http://schemas.openxmlformats.org/officeDocument/2006/relationships/image" Target="../media/image35.png"/><Relationship Id="rId14" Type="http://schemas.microsoft.com/office/2007/relationships/hdphoto" Target="../media/hdphoto20.wdp"/><Relationship Id="rId22" Type="http://schemas.microsoft.com/office/2007/relationships/hdphoto" Target="../media/hdphoto2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" Target="slide6.xml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6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slide" Target="slide10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8" y="0"/>
            <a:ext cx="91157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0878" y="2110341"/>
            <a:ext cx="68289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Игра /викторина </a:t>
            </a:r>
          </a:p>
          <a:p>
            <a:pPr algn="ctr"/>
            <a:r>
              <a:rPr lang="ru-RU" sz="5400" dirty="0"/>
              <a:t>«</a:t>
            </a:r>
            <a:r>
              <a:rPr lang="ru-RU" sz="5400" dirty="0" err="1"/>
              <a:t>Здоровячок</a:t>
            </a:r>
            <a:r>
              <a:rPr lang="ru-RU" sz="5400" dirty="0"/>
              <a:t>»</a:t>
            </a:r>
          </a:p>
          <a:p>
            <a:pPr algn="ctr"/>
            <a:r>
              <a:rPr lang="ru-RU" sz="3600" dirty="0"/>
              <a:t>(старший дошкольный возраст) </a:t>
            </a:r>
          </a:p>
          <a:p>
            <a:pPr algn="r"/>
            <a:r>
              <a:rPr lang="ru-RU" sz="2800" dirty="0"/>
              <a:t>Автор: </a:t>
            </a:r>
            <a:r>
              <a:rPr lang="ru-RU" sz="2800" dirty="0" err="1"/>
              <a:t>Д.Г.Лапшина</a:t>
            </a:r>
            <a:r>
              <a:rPr lang="ru-RU" sz="2800" dirty="0"/>
              <a:t>, </a:t>
            </a:r>
          </a:p>
          <a:p>
            <a:pPr algn="r"/>
            <a:r>
              <a:rPr lang="ru-RU" sz="2800" dirty="0"/>
              <a:t>воспитатель МАДОУ 301</a:t>
            </a:r>
          </a:p>
        </p:txBody>
      </p:sp>
    </p:spTree>
    <p:extLst>
      <p:ext uri="{BB962C8B-B14F-4D97-AF65-F5344CB8AC3E}">
        <p14:creationId xmlns:p14="http://schemas.microsoft.com/office/powerpoint/2010/main" val="238603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725" y="838200"/>
            <a:ext cx="49069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76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46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26" y="37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корзи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35" l="0" r="99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427" y="2828089"/>
            <a:ext cx="3530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картошка фр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246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091" y="1942728"/>
            <a:ext cx="19455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газировк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5" b="98131" l="28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712" y="1043505"/>
            <a:ext cx="129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хот дог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61" y="5070166"/>
            <a:ext cx="2305190" cy="15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чипсы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6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212" y="4317547"/>
            <a:ext cx="2424631" cy="1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апельсин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702" y="2813734"/>
            <a:ext cx="2062951" cy="154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сок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469" y="850776"/>
            <a:ext cx="1812032" cy="18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клубника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959" b="100000" l="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67" y="2827189"/>
            <a:ext cx="972773" cy="11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груша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1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45" y="3944131"/>
            <a:ext cx="927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арбуз" descr="Picture background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125" b="100000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027" y="1043505"/>
            <a:ext cx="2501150" cy="15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вишня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913672"/>
            <a:ext cx="3022039" cy="166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012" y="142890"/>
            <a:ext cx="731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Помоги собрать полезные продукты в корзину</a:t>
            </a:r>
          </a:p>
        </p:txBody>
      </p:sp>
      <p:sp>
        <p:nvSpPr>
          <p:cNvPr id="3" name="Стрелка вправо 2">
            <a:hlinkClick r:id="rId24" action="ppaction://hlinksldjump"/>
          </p:cNvPr>
          <p:cNvSpPr/>
          <p:nvPr/>
        </p:nvSpPr>
        <p:spPr>
          <a:xfrm>
            <a:off x="7898889" y="5922303"/>
            <a:ext cx="978408" cy="746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25156 0.0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39184 0.2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9063 0.485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8194 0.45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97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33854 0.05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31493 0.398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3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3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82450"/>
            <a:ext cx="5879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/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26347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Золотистый и полезный,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Витаминный, хотя резкий,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Горький вкус имеет он….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Обжигает… не лимон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080" name="Picture 8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0000" l="10000" r="92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760" y="3759983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2" name="Picture 10" descr="Picture background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090" y="1091468"/>
            <a:ext cx="198022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dea191df78967cfd446dac19ab6a16af33e028ad-5888104-images-thumbs&amp;n=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6948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rs.mds.yandex.net/i?id=1c68bbd988d0d271df0abf854caf8b048a69946f-7942200-images-thumbs&amp;n=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46587"/>
            <a:ext cx="2971375" cy="22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icture background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0000" l="9926" r="920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48551"/>
            <a:ext cx="2036621" cy="22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9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846"/>
            <a:ext cx="9144000" cy="68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8" b="98472" l="9987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835025"/>
            <a:ext cx="921861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7452320" y="5733256"/>
            <a:ext cx="1296144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5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3" l="0" r="99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91117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539552" y="5589240"/>
            <a:ext cx="129614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Круглое, румяное,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Я расту на ветке.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Любят меня взрослые,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И маленькие детки.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9" y="1253108"/>
            <a:ext cx="2746276" cy="27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avatars.mds.yandex.net/i?id=374c039b036ee0a37dae35ac148a01122a8f3bcb-6898416-images-thumbs&amp;n=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542" r="91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816" y="1484784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avatars.mds.yandex.net/i?id=414a46df7a6c3cec60d6ef60542d82de2a9eeaeb-12633480-images-thumbs&amp;n=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25" b="90000" l="9970" r="96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108397"/>
            <a:ext cx="1738415" cy="16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avatars.mds.yandex.net/i?id=27d4e5930ed68c4de2e6a0e60f06a8aa4fc4f17b-5491319-images-thumbs&amp;n=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8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071" y="378904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9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835025"/>
            <a:ext cx="921861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495925"/>
            <a:ext cx="13287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4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725" y="838200"/>
            <a:ext cx="49069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574506"/>
            <a:ext cx="13176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1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54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2" b="100000" l="26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88432" cy="274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41" b="98005" l="1613" r="98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12536"/>
            <a:ext cx="340201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" b="100000" l="2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251482" cy="23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5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835025"/>
            <a:ext cx="921861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661248"/>
            <a:ext cx="13287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73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Людмила</cp:lastModifiedBy>
  <cp:revision>13</cp:revision>
  <dcterms:created xsi:type="dcterms:W3CDTF">2025-04-18T08:27:04Z</dcterms:created>
  <dcterms:modified xsi:type="dcterms:W3CDTF">2025-05-27T10:02:44Z</dcterms:modified>
</cp:coreProperties>
</file>