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для детей старшего дошкольного возраста</a:t>
            </a:r>
            <a:br>
              <a:rPr lang="ru-RU" dirty="0" smtClean="0"/>
            </a:br>
            <a:r>
              <a:rPr lang="ru-RU" dirty="0" smtClean="0"/>
              <a:t>«Полезные и вредные продукты»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воспитатель гр. «</a:t>
            </a:r>
            <a:r>
              <a:rPr lang="ru-RU" dirty="0" err="1" smtClean="0"/>
              <a:t>Дюймовочка</a:t>
            </a:r>
            <a:r>
              <a:rPr lang="ru-RU" dirty="0" smtClean="0"/>
              <a:t>» </a:t>
            </a:r>
            <a:r>
              <a:rPr lang="ru-RU" dirty="0" err="1" smtClean="0"/>
              <a:t>Д.Г.Лапшина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11006563620e4d9d6c2f32d93db5a90b37a52c5e-75516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3201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183" y="260648"/>
            <a:ext cx="7516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Банан, апельсин, груша, яблоко – это</a:t>
            </a:r>
            <a:endParaRPr lang="ru-RU" sz="3600" dirty="0"/>
          </a:p>
        </p:txBody>
      </p:sp>
      <p:pic>
        <p:nvPicPr>
          <p:cNvPr id="2050" name="Picture 2" descr="Picture 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004183" cy="16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060848"/>
            <a:ext cx="2729989" cy="19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4bfaf5edb454deadd467ebab919f60021d3eb3db-10869732-images-thumbs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69" y="3983757"/>
            <a:ext cx="33969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12c1d030723c0f04305480af21ec0e1d1a5cf73f-871063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2170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740352" y="5589240"/>
            <a:ext cx="978408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ão gosto dos desenhos animados emoticon de sinal - Ilustração de Stock Emot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76664" cy="45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99592" y="5589240"/>
            <a:ext cx="978408" cy="98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79014"/>
            <a:ext cx="5091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</a:rPr>
              <a:t>Какой сок готовят из яблок?</a:t>
            </a:r>
            <a:endParaRPr lang="ru-RU" sz="3200" dirty="0"/>
          </a:p>
        </p:txBody>
      </p:sp>
      <p:pic>
        <p:nvPicPr>
          <p:cNvPr id="1026" name="Picture 2" descr="Picture 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9695">
            <a:off x="395536" y="2204864"/>
            <a:ext cx="18218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c385fb03f93cc726fa6b4d197dbf19437b18f19c-5173525-images-thumbs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17" y="1952836"/>
            <a:ext cx="1296256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5" y="3746130"/>
            <a:ext cx="1935149" cy="2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28" y="1399951"/>
            <a:ext cx="1855055" cy="25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1c68bbd988d0d271df0abf854caf8b048a69946f-7942200-images-thumbs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63" y="4223110"/>
            <a:ext cx="2846873" cy="21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5025"/>
            <a:ext cx="921861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812360" y="6022975"/>
            <a:ext cx="1331640" cy="698969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146175"/>
            <a:ext cx="597535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755576" y="5711825"/>
            <a:ext cx="1338448" cy="10101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 «Помоги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собрать  полезные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 продукты»</a:t>
            </a:r>
            <a:endParaRPr lang="ru-RU" sz="2800" dirty="0"/>
          </a:p>
        </p:txBody>
      </p:sp>
      <p:pic>
        <p:nvPicPr>
          <p:cNvPr id="4098" name="корзина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88" y="2708101"/>
            <a:ext cx="3529669" cy="41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картошка фри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3360">
            <a:off x="561250" y="957705"/>
            <a:ext cx="1233181" cy="12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чипсы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77172"/>
            <a:ext cx="16978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хот дог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1474920"/>
            <a:ext cx="1759067" cy="11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газировка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56" y="1325493"/>
            <a:ext cx="1300599" cy="13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сок" descr="https://avatars.mds.yandex.net/i?id=eb5d1c374986ea3a5c9847eeb2ff07254231c9aa-8497325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3082" flipH="1">
            <a:off x="1534843" y="2515953"/>
            <a:ext cx="1038820" cy="103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апельси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" y="5303947"/>
            <a:ext cx="1629438" cy="122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груш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5024" y="3425247"/>
            <a:ext cx="929482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клубни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29243"/>
            <a:ext cx="649288" cy="74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бана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4" y="3789040"/>
            <a:ext cx="1327091" cy="132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95 0.01157 C -0.28802 0.01157 -0.23195 0.06759 -0.23195 0.13657 C -0.23195 0.20555 -0.28802 0.26157 -0.35695 0.26157 C -0.42587 0.26157 -0.48195 0.20555 -0.48195 0.13657 C -0.48195 0.06759 -0.42587 0.01157 -0.35695 0.0115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88 0.1625 C 0.3118 0.1625 0.36788 0.21851 0.36788 0.2875 C 0.36788 0.35648 0.3118 0.4125 0.24288 0.4125 C 0.17396 0.4125 0.11788 0.35648 0.11788 0.2875 C 0.11788 0.21851 0.17396 0.1625 0.24288 0.1625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75 -0.04398 C 0.38767 -0.04398 0.44375 0.03125 0.44375 0.12384 C 0.44375 0.21643 0.38767 0.29213 0.31875 0.29213 C 0.24982 0.29213 0.19375 0.21643 0.19375 0.12384 C 0.19375 0.03125 0.24982 -0.04398 0.31875 -0.04398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4 -0.25718 C 0.40087 -0.25718 0.45694 -0.20116 0.45694 -0.13218 C 0.45694 -0.0632 0.40087 -0.00718 0.33194 -0.00718 C 0.26302 -0.00718 0.20694 -0.0632 0.20694 -0.13218 C 0.20694 -0.20116 0.26302 -0.25718 0.33194 -0.25718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0.4426 C 0.06406 0.4426 0.12013 0.40949 0.12013 0.36898 C 0.12013 0.32824 0.06406 0.2956 -0.00487 0.2956 C -0.07379 0.2956 -0.12987 0.32824 -0.12987 0.36898 C -0.12987 0.40949 -0.07379 0.4426 -0.00487 0.4426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Дидактическая игра для детей старшего дошкольного возраста «Полезные и вредные продукты»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вихарева</cp:lastModifiedBy>
  <cp:revision>10</cp:revision>
  <dcterms:created xsi:type="dcterms:W3CDTF">2025-04-15T05:52:42Z</dcterms:created>
  <dcterms:modified xsi:type="dcterms:W3CDTF">2025-05-27T05:11:57Z</dcterms:modified>
</cp:coreProperties>
</file>